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C65B062-600A-4AAD-AA77-ED8A07C6F518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Directed Aldol Reactions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100">
                <a:sym typeface="Symbol" pitchFamily="18" charset="2"/>
              </a:rPr>
              <a:t>A </a:t>
            </a:r>
            <a:r>
              <a:rPr lang="en-US" sz="2100">
                <a:solidFill>
                  <a:schemeClr val="accent2"/>
                </a:solidFill>
                <a:sym typeface="Symbol" pitchFamily="18" charset="2"/>
              </a:rPr>
              <a:t>directed aldol reaction</a:t>
            </a:r>
            <a:r>
              <a:rPr lang="en-US" sz="2100">
                <a:sym typeface="Symbol" pitchFamily="18" charset="2"/>
              </a:rPr>
              <a:t> is one that clearly defines which carbonyl compound becomes the nucleophilic enolate and which reacts at the electrophilic carbonyl carbon: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28600" y="2209800"/>
            <a:ext cx="8610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100">
                <a:sym typeface="Symbol" pitchFamily="18" charset="2"/>
              </a:rPr>
              <a:t>[1] The enolate of one carbonyl component is prepared with LDA.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sz="2100">
                <a:sym typeface="Symbol" pitchFamily="18" charset="2"/>
              </a:rPr>
              <a:t>[2] The second carbonyl compound (the electrophile) is added to this enolate.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28600" y="3276600"/>
            <a:ext cx="86106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100">
                <a:sym typeface="Symbol" pitchFamily="18" charset="2"/>
              </a:rPr>
              <a:t>Both carbonyl components can have  hydrogens because only one enolate is prepared with LDA.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sz="2100">
                <a:sym typeface="Symbol" pitchFamily="18" charset="2"/>
              </a:rPr>
              <a:t>When an unsymmetrical ketone is used, LDA selectively forms the less substituted </a:t>
            </a:r>
            <a:r>
              <a:rPr lang="en-US" sz="2100">
                <a:solidFill>
                  <a:schemeClr val="accent2"/>
                </a:solidFill>
                <a:sym typeface="Symbol" pitchFamily="18" charset="2"/>
              </a:rPr>
              <a:t>kinetic enolate</a:t>
            </a:r>
            <a:r>
              <a:rPr lang="en-US" sz="2100">
                <a:sym typeface="Symbol" pitchFamily="18" charset="2"/>
              </a:rPr>
              <a:t>.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0" y="4648200"/>
            <a:ext cx="20859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600" b="0">
                <a:solidFill>
                  <a:srgbClr val="3366CC"/>
                </a:solidFill>
                <a:latin typeface="Tahoma" pitchFamily="34" charset="0"/>
              </a:rPr>
              <a:t>Figure 24.4</a:t>
            </a:r>
          </a:p>
          <a:p>
            <a:pPr algn="r" eaLnBrk="1" hangingPunct="1"/>
            <a:r>
              <a:rPr lang="en-US" sz="1400" b="0"/>
              <a:t>A directed aldol reaction</a:t>
            </a:r>
          </a:p>
          <a:p>
            <a:pPr algn="r" eaLnBrk="1" hangingPunct="1"/>
            <a:r>
              <a:rPr lang="en-US" sz="1400" b="0"/>
              <a:t>in the synthesis of</a:t>
            </a:r>
          </a:p>
          <a:p>
            <a:pPr algn="r" eaLnBrk="1" hangingPunct="1"/>
            <a:r>
              <a:rPr lang="en-US" sz="1400" b="0"/>
              <a:t>periplanone B</a:t>
            </a:r>
            <a:endParaRPr lang="el-GR" sz="1400" b="0">
              <a:cs typeface="Arial" charset="0"/>
            </a:endParaRPr>
          </a:p>
        </p:txBody>
      </p:sp>
      <p:pic>
        <p:nvPicPr>
          <p:cNvPr id="1844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88000"/>
            <a:ext cx="1676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2813"/>
            <a:ext cx="5721350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521B16C-5E22-4ED5-AB57-E75C2C62B7B6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Intramolecular Aldol Reactions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10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8138" indent="-3381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300">
                <a:sym typeface="Symbol" pitchFamily="18" charset="2"/>
              </a:rPr>
              <a:t>Aldol reactions with dicarbonyl compounds can be used to make five-and six-membered rings—The enolate formed from one carbonyl group is the nucleophile, and the carbonyl carbon of the other is the electrophile.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sz="2300">
                <a:solidFill>
                  <a:schemeClr val="accent2"/>
                </a:solidFill>
                <a:sym typeface="Symbol" pitchFamily="18" charset="2"/>
              </a:rPr>
              <a:t>	For example, treatment of 2,5-hexadienone with base forms a five-membered ring.</a:t>
            </a:r>
          </a:p>
        </p:txBody>
      </p:sp>
      <p:pic>
        <p:nvPicPr>
          <p:cNvPr id="19461" name="Picture 6" descr="00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36963"/>
            <a:ext cx="79248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28600" y="5111750"/>
            <a:ext cx="86106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300">
                <a:sym typeface="Symbol" pitchFamily="18" charset="2"/>
              </a:rPr>
              <a:t>2,5-Hexanedione is called a 1,4-dicarbonyl compound to emphasize the relative positions of its carbonyl groups. 1,4-Dicarbonyl compounds are starting materials for synthesizing five-membered rings.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10</cp:revision>
  <dcterms:created xsi:type="dcterms:W3CDTF">2019-11-16T12:47:35Z</dcterms:created>
  <dcterms:modified xsi:type="dcterms:W3CDTF">2019-11-16T13:03:24Z</dcterms:modified>
</cp:coreProperties>
</file>